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9" r:id="rId4"/>
    <p:sldId id="271" r:id="rId5"/>
    <p:sldId id="287" r:id="rId6"/>
    <p:sldId id="297" r:id="rId7"/>
    <p:sldId id="293" r:id="rId8"/>
    <p:sldId id="298" r:id="rId9"/>
    <p:sldId id="28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128EB7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0520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数组与标量间的运算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0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11292" y="3104969"/>
            <a:ext cx="6342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   </a:t>
            </a:r>
            <a:r>
              <a:rPr lang="en-US" altLang="zh-CN"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numpy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科学计算基础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1233743" y="4155906"/>
            <a:ext cx="7581546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buNone/>
            </a:pPr>
            <a:r>
              <a:rPr lang="en-US" altLang="zh-CN" sz="3600" dirty="0">
                <a:solidFill>
                  <a:schemeClr val="bg1"/>
                </a:solidFill>
                <a:latin typeface="+mn-ea"/>
                <a:ea typeface="+mn-ea"/>
                <a:cs typeface="微软雅黑" panose="020B0503020204020204" pitchFamily="34" charset="-122"/>
              </a:rPr>
              <a:t>NumPy</a:t>
            </a: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  <a:cs typeface="微软雅黑" panose="020B0503020204020204" pitchFamily="34" charset="-122"/>
              </a:rPr>
              <a:t>的线性代数模块</a:t>
            </a:r>
            <a:endParaRPr lang="en-US" altLang="zh-CN" sz="3600" dirty="0">
              <a:solidFill>
                <a:schemeClr val="bg1"/>
              </a:solidFill>
              <a:latin typeface="+mn-ea"/>
              <a:ea typeface="+mn-ea"/>
              <a:cs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>
            <a:extLst>
              <a:ext uri="{FF2B5EF4-FFF2-40B4-BE49-F238E27FC236}">
                <a16:creationId xmlns:a16="http://schemas.microsoft.com/office/drawing/2014/main" id="{504346C4-5B76-4805-B433-88C15E59CA06}"/>
              </a:ext>
            </a:extLst>
          </p:cNvPr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34065" y="2176075"/>
            <a:ext cx="4295742" cy="858624"/>
            <a:chOff x="1991600" y="2901222"/>
            <a:chExt cx="4574793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055148" y="3108242"/>
              <a:ext cx="3511245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numpy.linalg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模块</a:t>
              </a: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34065" y="3844941"/>
            <a:ext cx="3646055" cy="858624"/>
            <a:chOff x="5173118" y="2883412"/>
            <a:chExt cx="3882903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331977" y="3081242"/>
              <a:ext cx="2724044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矩阵乘法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164502" y="2578426"/>
            <a:ext cx="7258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numpy.linalg</a:t>
            </a:r>
            <a:r>
              <a:rPr lang="zh-CN" altLang="en-US" sz="60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模块</a:t>
            </a:r>
          </a:p>
          <a:p>
            <a:pPr marL="0" indent="0">
              <a:buNone/>
            </a:pPr>
            <a:endParaRPr lang="zh-CN" altLang="en-US" sz="60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1268849" y="1127516"/>
            <a:ext cx="9654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numpy.linalg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的线性代数模块，它有一组标准的矩阵分解运算，它提供了很多有用的函数。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046D9-D66A-4406-BBB6-CEEFF93BA981}"/>
              </a:ext>
            </a:extLst>
          </p:cNvPr>
          <p:cNvSpPr txBox="1"/>
          <p:nvPr/>
        </p:nvSpPr>
        <p:spPr>
          <a:xfrm>
            <a:off x="215841" y="179921"/>
            <a:ext cx="3417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numpy.linalg</a:t>
            </a: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  <a:p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A1AD13-9A6F-A3C1-9A29-9A75C421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01" y="2414068"/>
            <a:ext cx="8405476" cy="35295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760417" y="2639981"/>
            <a:ext cx="5732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矩阵乘法</a:t>
            </a:r>
          </a:p>
          <a:p>
            <a:pPr marL="0" indent="0" algn="ctr">
              <a:buNone/>
            </a:pPr>
            <a:endParaRPr lang="zh-CN" altLang="en-US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  <a:p>
            <a:pPr marL="0" indent="0" algn="ctr">
              <a:buNone/>
            </a:pPr>
            <a:endParaRPr lang="zh-CN" altLang="en-US" sz="72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0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639469" y="1772889"/>
            <a:ext cx="91011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中提供了一个用于矩阵乘法的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dot()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1A8BDF-D0D2-45F6-948E-61338C180549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EE907E5-B83A-42C8-AA5F-C41A8BFCFC5A}"/>
              </a:ext>
            </a:extLst>
          </p:cNvPr>
          <p:cNvGrpSpPr/>
          <p:nvPr/>
        </p:nvGrpSpPr>
        <p:grpSpPr>
          <a:xfrm>
            <a:off x="1639469" y="2766518"/>
            <a:ext cx="6804455" cy="2934195"/>
            <a:chOff x="1356699" y="1748802"/>
            <a:chExt cx="6241977" cy="293419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1AF552C-4644-4D40-8C02-D8CEC17FF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608" y="1748803"/>
              <a:ext cx="5511717" cy="2807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arr_x = np.array([[1, 2, 3], [4, 5, 6]])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arr_y = np.array([[1, 2], [3, 4], [5, 6]])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第一种方法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np.dot(arr_x, arr_y)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#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第二种方法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arr_x.dot(arr_y)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47F0BD-962D-4180-91EC-6C00BD788619}"/>
                </a:ext>
              </a:extLst>
            </p:cNvPr>
            <p:cNvSpPr/>
            <p:nvPr/>
          </p:nvSpPr>
          <p:spPr>
            <a:xfrm>
              <a:off x="1356699" y="1748802"/>
              <a:ext cx="6241977" cy="2934195"/>
            </a:xfrm>
            <a:prstGeom prst="rect">
              <a:avLst/>
            </a:prstGeom>
            <a:noFill/>
            <a:ln w="635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endParaRPr kumimoji="1" lang="zh-CN" altLang="en-US" sz="2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7" name="圆角矩形标注 31">
            <a:extLst>
              <a:ext uri="{FF2B5EF4-FFF2-40B4-BE49-F238E27FC236}">
                <a16:creationId xmlns:a16="http://schemas.microsoft.com/office/drawing/2014/main" id="{00E8B01A-9FA3-4E94-A723-C89516A4C548}"/>
              </a:ext>
            </a:extLst>
          </p:cNvPr>
          <p:cNvSpPr/>
          <p:nvPr/>
        </p:nvSpPr>
        <p:spPr>
          <a:xfrm>
            <a:off x="6533158" y="3905004"/>
            <a:ext cx="3415073" cy="657221"/>
          </a:xfrm>
          <a:prstGeom prst="wedgeRoundRectCallout">
            <a:avLst>
              <a:gd name="adj1" fmla="val -84889"/>
              <a:gd name="adj2" fmla="val 2536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array([[22, 28],	[49, 64]])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圆角矩形标注 31">
            <a:extLst>
              <a:ext uri="{FF2B5EF4-FFF2-40B4-BE49-F238E27FC236}">
                <a16:creationId xmlns:a16="http://schemas.microsoft.com/office/drawing/2014/main" id="{16FE1AAB-A67E-4FF5-8C3D-6A337C653852}"/>
              </a:ext>
            </a:extLst>
          </p:cNvPr>
          <p:cNvSpPr/>
          <p:nvPr/>
        </p:nvSpPr>
        <p:spPr>
          <a:xfrm>
            <a:off x="6533158" y="4802858"/>
            <a:ext cx="3415073" cy="657221"/>
          </a:xfrm>
          <a:prstGeom prst="wedgeRoundRectCallout">
            <a:avLst>
              <a:gd name="adj1" fmla="val -84889"/>
              <a:gd name="adj2" fmla="val 25368"/>
              <a:gd name="adj3" fmla="val 16667"/>
            </a:avLst>
          </a:prstGeom>
          <a:solidFill>
            <a:srgbClr val="128EB7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array([[22, 28],	[49, 64]])</a:t>
            </a:r>
            <a:endParaRPr lang="zh-CN" altLang="zh-CN" b="1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128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7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1197876" y="1621531"/>
            <a:ext cx="9884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两个矩阵相乘，必须满足矩阵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的列数等于矩阵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的行数这一条件，假设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m*p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的矩阵，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p*n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的矩阵，那么矩阵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的乘积就是一个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m*n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的矩阵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，其中矩阵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的第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行第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列的元素可以表示为：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046D9-D66A-4406-BBB6-CEEFF93BA981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</a:p>
          <a:p>
            <a:pPr lvl="0">
              <a:defRPr/>
            </a:pP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3DD7498-9B4F-4180-A3F1-1C794308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463" y="3586363"/>
            <a:ext cx="7401210" cy="137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9977245-0BF2-4F52-A156-40CA3F9DD55A}"/>
              </a:ext>
            </a:extLst>
          </p:cNvPr>
          <p:cNvSpPr/>
          <p:nvPr/>
        </p:nvSpPr>
        <p:spPr>
          <a:xfrm>
            <a:off x="2439464" y="3586363"/>
            <a:ext cx="7401210" cy="1373952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835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文本框 86"/>
          <p:cNvSpPr txBox="1"/>
          <p:nvPr/>
        </p:nvSpPr>
        <p:spPr>
          <a:xfrm>
            <a:off x="1830934" y="1924662"/>
            <a:ext cx="1176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请注意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B046D9-D66A-4406-BBB6-CEEFF93BA981}"/>
              </a:ext>
            </a:extLst>
          </p:cNvPr>
          <p:cNvSpPr txBox="1"/>
          <p:nvPr/>
        </p:nvSpPr>
        <p:spPr>
          <a:xfrm>
            <a:off x="215841" y="179921"/>
            <a:ext cx="34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</a:p>
          <a:p>
            <a:pPr lvl="0">
              <a:defRPr/>
            </a:pP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977245-0BF2-4F52-A156-40CA3F9DD55A}"/>
              </a:ext>
            </a:extLst>
          </p:cNvPr>
          <p:cNvSpPr/>
          <p:nvPr/>
        </p:nvSpPr>
        <p:spPr>
          <a:xfrm>
            <a:off x="1830933" y="2595476"/>
            <a:ext cx="4327496" cy="2018217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415002-BD00-42BF-86F3-B1B808DD91D2}"/>
              </a:ext>
            </a:extLst>
          </p:cNvPr>
          <p:cNvSpPr txBox="1"/>
          <p:nvPr/>
        </p:nvSpPr>
        <p:spPr>
          <a:xfrm>
            <a:off x="2091709" y="2959708"/>
            <a:ext cx="385740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如果我们通过“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”对两个数组相乘的话，得到的是一个元素级的积，而不是一个矩阵点积。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组合 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B41445-B526-4173-879D-BBDE14766AF3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968407" y="1975545"/>
            <a:ext cx="3393633" cy="2739673"/>
            <a:chOff x="3338673" y="2073150"/>
            <a:chExt cx="4177808" cy="3372736"/>
          </a:xfrm>
        </p:grpSpPr>
        <p:sp>
          <p:nvSpPr>
            <p:cNvPr id="10" name="iṩḻïḍe">
              <a:extLst>
                <a:ext uri="{FF2B5EF4-FFF2-40B4-BE49-F238E27FC236}">
                  <a16:creationId xmlns:a16="http://schemas.microsoft.com/office/drawing/2014/main" id="{43237FDD-6304-4BB0-AAB0-6599C55A7F2C}"/>
                </a:ext>
              </a:extLst>
            </p:cNvPr>
            <p:cNvSpPr/>
            <p:nvPr/>
          </p:nvSpPr>
          <p:spPr bwMode="auto">
            <a:xfrm>
              <a:off x="4491449" y="2185485"/>
              <a:ext cx="3025032" cy="3014333"/>
            </a:xfrm>
            <a:prstGeom prst="ellipse">
              <a:avLst/>
            </a:prstGeom>
            <a:solidFill>
              <a:srgbClr val="94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ļíḍé">
              <a:extLst>
                <a:ext uri="{FF2B5EF4-FFF2-40B4-BE49-F238E27FC236}">
                  <a16:creationId xmlns:a16="http://schemas.microsoft.com/office/drawing/2014/main" id="{71414FDF-9BD2-443C-97A0-39F7C6F40448}"/>
                </a:ext>
              </a:extLst>
            </p:cNvPr>
            <p:cNvSpPr/>
            <p:nvPr/>
          </p:nvSpPr>
          <p:spPr bwMode="auto">
            <a:xfrm>
              <a:off x="4849852" y="3659219"/>
              <a:ext cx="173853" cy="272814"/>
            </a:xfrm>
            <a:custGeom>
              <a:avLst/>
              <a:gdLst>
                <a:gd name="T0" fmla="*/ 6 w 43"/>
                <a:gd name="T1" fmla="*/ 6 h 68"/>
                <a:gd name="T2" fmla="*/ 1 w 43"/>
                <a:gd name="T3" fmla="*/ 15 h 68"/>
                <a:gd name="T4" fmla="*/ 16 w 43"/>
                <a:gd name="T5" fmla="*/ 62 h 68"/>
                <a:gd name="T6" fmla="*/ 25 w 43"/>
                <a:gd name="T7" fmla="*/ 67 h 68"/>
                <a:gd name="T8" fmla="*/ 43 w 43"/>
                <a:gd name="T9" fmla="*/ 61 h 68"/>
                <a:gd name="T10" fmla="*/ 23 w 43"/>
                <a:gd name="T11" fmla="*/ 0 h 68"/>
                <a:gd name="T12" fmla="*/ 6 w 43"/>
                <a:gd name="T13" fmla="*/ 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8">
                  <a:moveTo>
                    <a:pt x="6" y="6"/>
                  </a:moveTo>
                  <a:cubicBezTo>
                    <a:pt x="2" y="7"/>
                    <a:pt x="0" y="11"/>
                    <a:pt x="1" y="1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6"/>
                    <a:pt x="21" y="68"/>
                    <a:pt x="25" y="67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ṣ1iḋé">
              <a:extLst>
                <a:ext uri="{FF2B5EF4-FFF2-40B4-BE49-F238E27FC236}">
                  <a16:creationId xmlns:a16="http://schemas.microsoft.com/office/drawing/2014/main" id="{CF5333C2-34DF-40DE-A93F-1E54E19D39D3}"/>
                </a:ext>
              </a:extLst>
            </p:cNvPr>
            <p:cNvSpPr/>
            <p:nvPr/>
          </p:nvSpPr>
          <p:spPr bwMode="auto">
            <a:xfrm>
              <a:off x="4946140" y="3124289"/>
              <a:ext cx="874612" cy="952176"/>
            </a:xfrm>
            <a:custGeom>
              <a:avLst/>
              <a:gdLst>
                <a:gd name="T0" fmla="*/ 162 w 217"/>
                <a:gd name="T1" fmla="*/ 0 h 237"/>
                <a:gd name="T2" fmla="*/ 161 w 217"/>
                <a:gd name="T3" fmla="*/ 0 h 237"/>
                <a:gd name="T4" fmla="*/ 2 w 217"/>
                <a:gd name="T5" fmla="*/ 50 h 237"/>
                <a:gd name="T6" fmla="*/ 6 w 217"/>
                <a:gd name="T7" fmla="*/ 131 h 237"/>
                <a:gd name="T8" fmla="*/ 25 w 217"/>
                <a:gd name="T9" fmla="*/ 192 h 237"/>
                <a:gd name="T10" fmla="*/ 51 w 217"/>
                <a:gd name="T11" fmla="*/ 237 h 237"/>
                <a:gd name="T12" fmla="*/ 217 w 217"/>
                <a:gd name="T13" fmla="*/ 172 h 237"/>
                <a:gd name="T14" fmla="*/ 162 w 217"/>
                <a:gd name="T1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237">
                  <a:moveTo>
                    <a:pt x="162" y="0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82"/>
                    <a:pt x="3" y="111"/>
                    <a:pt x="6" y="131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31" y="205"/>
                    <a:pt x="40" y="220"/>
                    <a:pt x="51" y="237"/>
                  </a:cubicBezTo>
                  <a:cubicBezTo>
                    <a:pt x="217" y="172"/>
                    <a:pt x="217" y="172"/>
                    <a:pt x="217" y="172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006E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$ḻïḓé">
              <a:extLst>
                <a:ext uri="{FF2B5EF4-FFF2-40B4-BE49-F238E27FC236}">
                  <a16:creationId xmlns:a16="http://schemas.microsoft.com/office/drawing/2014/main" id="{4FB5BCED-2DFB-4A42-8C25-69C9ED5E58BF}"/>
                </a:ext>
              </a:extLst>
            </p:cNvPr>
            <p:cNvSpPr/>
            <p:nvPr/>
          </p:nvSpPr>
          <p:spPr bwMode="auto">
            <a:xfrm>
              <a:off x="5152087" y="3814349"/>
              <a:ext cx="716807" cy="358403"/>
            </a:xfrm>
            <a:custGeom>
              <a:avLst/>
              <a:gdLst>
                <a:gd name="T0" fmla="*/ 0 w 178"/>
                <a:gd name="T1" fmla="*/ 65 h 89"/>
                <a:gd name="T2" fmla="*/ 17 w 178"/>
                <a:gd name="T3" fmla="*/ 89 h 89"/>
                <a:gd name="T4" fmla="*/ 176 w 178"/>
                <a:gd name="T5" fmla="*/ 38 h 89"/>
                <a:gd name="T6" fmla="*/ 178 w 178"/>
                <a:gd name="T7" fmla="*/ 38 h 89"/>
                <a:gd name="T8" fmla="*/ 166 w 178"/>
                <a:gd name="T9" fmla="*/ 0 h 89"/>
                <a:gd name="T10" fmla="*/ 0 w 178"/>
                <a:gd name="T11" fmla="*/ 6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89">
                  <a:moveTo>
                    <a:pt x="0" y="65"/>
                  </a:moveTo>
                  <a:cubicBezTo>
                    <a:pt x="5" y="72"/>
                    <a:pt x="11" y="81"/>
                    <a:pt x="17" y="89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8"/>
                    <a:pt x="177" y="38"/>
                    <a:pt x="178" y="38"/>
                  </a:cubicBezTo>
                  <a:cubicBezTo>
                    <a:pt x="166" y="0"/>
                    <a:pt x="166" y="0"/>
                    <a:pt x="166" y="0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rgbClr val="0054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ŝḷîďê">
              <a:extLst>
                <a:ext uri="{FF2B5EF4-FFF2-40B4-BE49-F238E27FC236}">
                  <a16:creationId xmlns:a16="http://schemas.microsoft.com/office/drawing/2014/main" id="{6E24C137-3F7D-4C86-8028-526F3C2E69BE}"/>
                </a:ext>
              </a:extLst>
            </p:cNvPr>
            <p:cNvSpPr/>
            <p:nvPr/>
          </p:nvSpPr>
          <p:spPr bwMode="auto">
            <a:xfrm>
              <a:off x="5596079" y="2589359"/>
              <a:ext cx="1182196" cy="1230340"/>
            </a:xfrm>
            <a:custGeom>
              <a:avLst/>
              <a:gdLst>
                <a:gd name="T0" fmla="*/ 294 w 294"/>
                <a:gd name="T1" fmla="*/ 258 h 306"/>
                <a:gd name="T2" fmla="*/ 212 w 294"/>
                <a:gd name="T3" fmla="*/ 0 h 306"/>
                <a:gd name="T4" fmla="*/ 0 w 294"/>
                <a:gd name="T5" fmla="*/ 133 h 306"/>
                <a:gd name="T6" fmla="*/ 55 w 294"/>
                <a:gd name="T7" fmla="*/ 306 h 306"/>
                <a:gd name="T8" fmla="*/ 294 w 294"/>
                <a:gd name="T9" fmla="*/ 25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06">
                  <a:moveTo>
                    <a:pt x="294" y="258"/>
                  </a:moveTo>
                  <a:cubicBezTo>
                    <a:pt x="212" y="0"/>
                    <a:pt x="212" y="0"/>
                    <a:pt x="212" y="0"/>
                  </a:cubicBezTo>
                  <a:cubicBezTo>
                    <a:pt x="145" y="78"/>
                    <a:pt x="42" y="119"/>
                    <a:pt x="0" y="133"/>
                  </a:cubicBezTo>
                  <a:cubicBezTo>
                    <a:pt x="55" y="306"/>
                    <a:pt x="55" y="306"/>
                    <a:pt x="55" y="306"/>
                  </a:cubicBezTo>
                  <a:cubicBezTo>
                    <a:pt x="86" y="296"/>
                    <a:pt x="208" y="260"/>
                    <a:pt x="294" y="2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lîďè">
              <a:extLst>
                <a:ext uri="{FF2B5EF4-FFF2-40B4-BE49-F238E27FC236}">
                  <a16:creationId xmlns:a16="http://schemas.microsoft.com/office/drawing/2014/main" id="{D45C5E25-0346-42EA-958D-07C91E84A818}"/>
                </a:ext>
              </a:extLst>
            </p:cNvPr>
            <p:cNvSpPr/>
            <p:nvPr/>
          </p:nvSpPr>
          <p:spPr bwMode="auto">
            <a:xfrm>
              <a:off x="5815401" y="3627123"/>
              <a:ext cx="1051139" cy="339682"/>
            </a:xfrm>
            <a:custGeom>
              <a:avLst/>
              <a:gdLst>
                <a:gd name="T0" fmla="*/ 0 w 261"/>
                <a:gd name="T1" fmla="*/ 48 h 85"/>
                <a:gd name="T2" fmla="*/ 12 w 261"/>
                <a:gd name="T3" fmla="*/ 85 h 85"/>
                <a:gd name="T4" fmla="*/ 261 w 261"/>
                <a:gd name="T5" fmla="*/ 72 h 85"/>
                <a:gd name="T6" fmla="*/ 239 w 261"/>
                <a:gd name="T7" fmla="*/ 0 h 85"/>
                <a:gd name="T8" fmla="*/ 0 w 261"/>
                <a:gd name="T9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85">
                  <a:moveTo>
                    <a:pt x="0" y="48"/>
                  </a:moveTo>
                  <a:cubicBezTo>
                    <a:pt x="12" y="85"/>
                    <a:pt x="12" y="85"/>
                    <a:pt x="12" y="85"/>
                  </a:cubicBezTo>
                  <a:cubicBezTo>
                    <a:pt x="54" y="72"/>
                    <a:pt x="162" y="46"/>
                    <a:pt x="261" y="72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153" y="2"/>
                    <a:pt x="31" y="38"/>
                    <a:pt x="0" y="48"/>
                  </a:cubicBezTo>
                  <a:close/>
                </a:path>
              </a:pathLst>
            </a:custGeom>
            <a:solidFill>
              <a:srgbClr val="D1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ṣľïďê">
              <a:extLst>
                <a:ext uri="{FF2B5EF4-FFF2-40B4-BE49-F238E27FC236}">
                  <a16:creationId xmlns:a16="http://schemas.microsoft.com/office/drawing/2014/main" id="{D6A06DD9-DAD5-41C6-AA9B-3C8E43109C1D}"/>
                </a:ext>
              </a:extLst>
            </p:cNvPr>
            <p:cNvSpPr/>
            <p:nvPr/>
          </p:nvSpPr>
          <p:spPr bwMode="auto">
            <a:xfrm>
              <a:off x="6922707" y="2830077"/>
              <a:ext cx="256767" cy="564352"/>
            </a:xfrm>
            <a:custGeom>
              <a:avLst/>
              <a:gdLst>
                <a:gd name="T0" fmla="*/ 39 w 64"/>
                <a:gd name="T1" fmla="*/ 15 h 140"/>
                <a:gd name="T2" fmla="*/ 0 w 64"/>
                <a:gd name="T3" fmla="*/ 0 h 140"/>
                <a:gd name="T4" fmla="*/ 44 w 64"/>
                <a:gd name="T5" fmla="*/ 140 h 140"/>
                <a:gd name="T6" fmla="*/ 39 w 64"/>
                <a:gd name="T7" fmla="*/ 1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40">
                  <a:moveTo>
                    <a:pt x="39" y="15"/>
                  </a:moveTo>
                  <a:cubicBezTo>
                    <a:pt x="28" y="7"/>
                    <a:pt x="14" y="2"/>
                    <a:pt x="0" y="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64" y="95"/>
                    <a:pt x="51" y="46"/>
                    <a:pt x="39" y="15"/>
                  </a:cubicBezTo>
                  <a:close/>
                </a:path>
              </a:pathLst>
            </a:custGeom>
            <a:solidFill>
              <a:srgbClr val="CEC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ṧlïḓè">
              <a:extLst>
                <a:ext uri="{FF2B5EF4-FFF2-40B4-BE49-F238E27FC236}">
                  <a16:creationId xmlns:a16="http://schemas.microsoft.com/office/drawing/2014/main" id="{15062C38-7D74-41C3-85BE-9926546E7D77}"/>
                </a:ext>
              </a:extLst>
            </p:cNvPr>
            <p:cNvSpPr/>
            <p:nvPr/>
          </p:nvSpPr>
          <p:spPr bwMode="auto">
            <a:xfrm>
              <a:off x="7077836" y="2891593"/>
              <a:ext cx="171178" cy="521558"/>
            </a:xfrm>
            <a:custGeom>
              <a:avLst/>
              <a:gdLst>
                <a:gd name="T0" fmla="*/ 32 w 42"/>
                <a:gd name="T1" fmla="*/ 43 h 130"/>
                <a:gd name="T2" fmla="*/ 0 w 42"/>
                <a:gd name="T3" fmla="*/ 0 h 130"/>
                <a:gd name="T4" fmla="*/ 5 w 42"/>
                <a:gd name="T5" fmla="*/ 125 h 130"/>
                <a:gd name="T6" fmla="*/ 7 w 42"/>
                <a:gd name="T7" fmla="*/ 130 h 130"/>
                <a:gd name="T8" fmla="*/ 32 w 42"/>
                <a:gd name="T9" fmla="*/ 4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30">
                  <a:moveTo>
                    <a:pt x="32" y="43"/>
                  </a:moveTo>
                  <a:cubicBezTo>
                    <a:pt x="26" y="25"/>
                    <a:pt x="15" y="10"/>
                    <a:pt x="0" y="0"/>
                  </a:cubicBezTo>
                  <a:cubicBezTo>
                    <a:pt x="12" y="31"/>
                    <a:pt x="25" y="80"/>
                    <a:pt x="5" y="125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31" y="109"/>
                    <a:pt x="42" y="75"/>
                    <a:pt x="32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ṡḻíḋe">
              <a:extLst>
                <a:ext uri="{FF2B5EF4-FFF2-40B4-BE49-F238E27FC236}">
                  <a16:creationId xmlns:a16="http://schemas.microsoft.com/office/drawing/2014/main" id="{DDD9DFE6-DA0A-4EC0-9C49-5124BA0CFE23}"/>
                </a:ext>
              </a:extLst>
            </p:cNvPr>
            <p:cNvSpPr/>
            <p:nvPr/>
          </p:nvSpPr>
          <p:spPr bwMode="auto">
            <a:xfrm>
              <a:off x="6451968" y="2073150"/>
              <a:ext cx="687386" cy="1428264"/>
            </a:xfrm>
            <a:custGeom>
              <a:avLst/>
              <a:gdLst>
                <a:gd name="T0" fmla="*/ 165 w 171"/>
                <a:gd name="T1" fmla="*/ 335 h 356"/>
                <a:gd name="T2" fmla="*/ 119 w 171"/>
                <a:gd name="T3" fmla="*/ 190 h 356"/>
                <a:gd name="T4" fmla="*/ 71 w 171"/>
                <a:gd name="T5" fmla="*/ 38 h 356"/>
                <a:gd name="T6" fmla="*/ 22 w 171"/>
                <a:gd name="T7" fmla="*/ 27 h 356"/>
                <a:gd name="T8" fmla="*/ 0 w 171"/>
                <a:gd name="T9" fmla="*/ 88 h 356"/>
                <a:gd name="T10" fmla="*/ 83 w 171"/>
                <a:gd name="T11" fmla="*/ 353 h 356"/>
                <a:gd name="T12" fmla="*/ 171 w 171"/>
                <a:gd name="T13" fmla="*/ 356 h 356"/>
                <a:gd name="T14" fmla="*/ 165 w 171"/>
                <a:gd name="T15" fmla="*/ 33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356">
                  <a:moveTo>
                    <a:pt x="165" y="335"/>
                  </a:moveTo>
                  <a:cubicBezTo>
                    <a:pt x="119" y="190"/>
                    <a:pt x="119" y="190"/>
                    <a:pt x="119" y="190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59" y="0"/>
                    <a:pt x="22" y="27"/>
                    <a:pt x="22" y="27"/>
                  </a:cubicBezTo>
                  <a:cubicBezTo>
                    <a:pt x="17" y="49"/>
                    <a:pt x="10" y="69"/>
                    <a:pt x="0" y="88"/>
                  </a:cubicBezTo>
                  <a:cubicBezTo>
                    <a:pt x="83" y="353"/>
                    <a:pt x="83" y="353"/>
                    <a:pt x="83" y="353"/>
                  </a:cubicBezTo>
                  <a:cubicBezTo>
                    <a:pt x="171" y="356"/>
                    <a:pt x="171" y="356"/>
                    <a:pt x="171" y="356"/>
                  </a:cubicBezTo>
                  <a:lnTo>
                    <a:pt x="165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ṡḷíḑé">
              <a:extLst>
                <a:ext uri="{FF2B5EF4-FFF2-40B4-BE49-F238E27FC236}">
                  <a16:creationId xmlns:a16="http://schemas.microsoft.com/office/drawing/2014/main" id="{FCAB5A97-7D2A-4BFB-A77C-41103E0D0843}"/>
                </a:ext>
              </a:extLst>
            </p:cNvPr>
            <p:cNvSpPr/>
            <p:nvPr/>
          </p:nvSpPr>
          <p:spPr bwMode="auto">
            <a:xfrm>
              <a:off x="6786300" y="3490715"/>
              <a:ext cx="569702" cy="690060"/>
            </a:xfrm>
            <a:custGeom>
              <a:avLst/>
              <a:gdLst>
                <a:gd name="T0" fmla="*/ 0 w 142"/>
                <a:gd name="T1" fmla="*/ 0 h 172"/>
                <a:gd name="T2" fmla="*/ 43 w 142"/>
                <a:gd name="T3" fmla="*/ 134 h 172"/>
                <a:gd name="T4" fmla="*/ 96 w 142"/>
                <a:gd name="T5" fmla="*/ 171 h 172"/>
                <a:gd name="T6" fmla="*/ 130 w 142"/>
                <a:gd name="T7" fmla="*/ 134 h 172"/>
                <a:gd name="T8" fmla="*/ 88 w 142"/>
                <a:gd name="T9" fmla="*/ 3 h 172"/>
                <a:gd name="T10" fmla="*/ 0 w 142"/>
                <a:gd name="T1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72">
                  <a:moveTo>
                    <a:pt x="0" y="0"/>
                  </a:moveTo>
                  <a:cubicBezTo>
                    <a:pt x="43" y="134"/>
                    <a:pt x="43" y="134"/>
                    <a:pt x="43" y="134"/>
                  </a:cubicBezTo>
                  <a:cubicBezTo>
                    <a:pt x="62" y="143"/>
                    <a:pt x="80" y="155"/>
                    <a:pt x="96" y="171"/>
                  </a:cubicBezTo>
                  <a:cubicBezTo>
                    <a:pt x="96" y="171"/>
                    <a:pt x="142" y="172"/>
                    <a:pt x="130" y="134"/>
                  </a:cubicBezTo>
                  <a:cubicBezTo>
                    <a:pt x="88" y="3"/>
                    <a:pt x="88" y="3"/>
                    <a:pt x="88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lîḑe">
              <a:extLst>
                <a:ext uri="{FF2B5EF4-FFF2-40B4-BE49-F238E27FC236}">
                  <a16:creationId xmlns:a16="http://schemas.microsoft.com/office/drawing/2014/main" id="{B9763961-F01E-4044-9D87-AD8B83745E8A}"/>
                </a:ext>
              </a:extLst>
            </p:cNvPr>
            <p:cNvSpPr/>
            <p:nvPr/>
          </p:nvSpPr>
          <p:spPr bwMode="auto">
            <a:xfrm>
              <a:off x="6427897" y="2490396"/>
              <a:ext cx="393175" cy="1099282"/>
            </a:xfrm>
            <a:custGeom>
              <a:avLst/>
              <a:gdLst>
                <a:gd name="T0" fmla="*/ 11 w 98"/>
                <a:gd name="T1" fmla="*/ 0 h 274"/>
                <a:gd name="T2" fmla="*/ 0 w 98"/>
                <a:gd name="T3" fmla="*/ 16 h 274"/>
                <a:gd name="T4" fmla="*/ 81 w 98"/>
                <a:gd name="T5" fmla="*/ 273 h 274"/>
                <a:gd name="T6" fmla="*/ 98 w 98"/>
                <a:gd name="T7" fmla="*/ 274 h 274"/>
                <a:gd name="T8" fmla="*/ 11 w 98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74">
                  <a:moveTo>
                    <a:pt x="11" y="0"/>
                  </a:moveTo>
                  <a:cubicBezTo>
                    <a:pt x="8" y="6"/>
                    <a:pt x="4" y="11"/>
                    <a:pt x="0" y="16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98" y="274"/>
                    <a:pt x="98" y="274"/>
                    <a:pt x="98" y="274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6E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ṣḷîḋé">
              <a:extLst>
                <a:ext uri="{FF2B5EF4-FFF2-40B4-BE49-F238E27FC236}">
                  <a16:creationId xmlns:a16="http://schemas.microsoft.com/office/drawing/2014/main" id="{3F881ECC-1EC1-405A-B3C6-BA4B229E47F2}"/>
                </a:ext>
              </a:extLst>
            </p:cNvPr>
            <p:cNvSpPr/>
            <p:nvPr/>
          </p:nvSpPr>
          <p:spPr bwMode="auto">
            <a:xfrm>
              <a:off x="6754204" y="3587003"/>
              <a:ext cx="187226" cy="379800"/>
            </a:xfrm>
            <a:custGeom>
              <a:avLst/>
              <a:gdLst>
                <a:gd name="T0" fmla="*/ 0 w 47"/>
                <a:gd name="T1" fmla="*/ 0 h 95"/>
                <a:gd name="T2" fmla="*/ 28 w 47"/>
                <a:gd name="T3" fmla="*/ 89 h 95"/>
                <a:gd name="T4" fmla="*/ 47 w 47"/>
                <a:gd name="T5" fmla="*/ 95 h 95"/>
                <a:gd name="T6" fmla="*/ 17 w 47"/>
                <a:gd name="T7" fmla="*/ 1 h 95"/>
                <a:gd name="T8" fmla="*/ 0 w 4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5">
                  <a:moveTo>
                    <a:pt x="0" y="0"/>
                  </a:moveTo>
                  <a:cubicBezTo>
                    <a:pt x="28" y="89"/>
                    <a:pt x="28" y="89"/>
                    <a:pt x="28" y="89"/>
                  </a:cubicBezTo>
                  <a:cubicBezTo>
                    <a:pt x="34" y="91"/>
                    <a:pt x="41" y="93"/>
                    <a:pt x="47" y="95"/>
                  </a:cubicBezTo>
                  <a:cubicBezTo>
                    <a:pt x="17" y="1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54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lïďê">
              <a:extLst>
                <a:ext uri="{FF2B5EF4-FFF2-40B4-BE49-F238E27FC236}">
                  <a16:creationId xmlns:a16="http://schemas.microsoft.com/office/drawing/2014/main" id="{249D5CA2-EDB9-49D4-89EF-34ECFD58A912}"/>
                </a:ext>
              </a:extLst>
            </p:cNvPr>
            <p:cNvSpPr/>
            <p:nvPr/>
          </p:nvSpPr>
          <p:spPr bwMode="auto">
            <a:xfrm>
              <a:off x="5312566" y="4084488"/>
              <a:ext cx="708784" cy="337006"/>
            </a:xfrm>
            <a:custGeom>
              <a:avLst/>
              <a:gdLst>
                <a:gd name="T0" fmla="*/ 18 w 176"/>
                <a:gd name="T1" fmla="*/ 27 h 84"/>
                <a:gd name="T2" fmla="*/ 0 w 176"/>
                <a:gd name="T3" fmla="*/ 57 h 84"/>
                <a:gd name="T4" fmla="*/ 157 w 176"/>
                <a:gd name="T5" fmla="*/ 84 h 84"/>
                <a:gd name="T6" fmla="*/ 158 w 176"/>
                <a:gd name="T7" fmla="*/ 84 h 84"/>
                <a:gd name="T8" fmla="*/ 173 w 176"/>
                <a:gd name="T9" fmla="*/ 58 h 84"/>
                <a:gd name="T10" fmla="*/ 148 w 176"/>
                <a:gd name="T11" fmla="*/ 43 h 84"/>
                <a:gd name="T12" fmla="*/ 142 w 176"/>
                <a:gd name="T13" fmla="*/ 44 h 84"/>
                <a:gd name="T14" fmla="*/ 157 w 176"/>
                <a:gd name="T15" fmla="*/ 18 h 84"/>
                <a:gd name="T16" fmla="*/ 132 w 176"/>
                <a:gd name="T17" fmla="*/ 3 h 84"/>
                <a:gd name="T18" fmla="*/ 85 w 176"/>
                <a:gd name="T19" fmla="*/ 15 h 84"/>
                <a:gd name="T20" fmla="*/ 56 w 176"/>
                <a:gd name="T21" fmla="*/ 1 h 84"/>
                <a:gd name="T22" fmla="*/ 18 w 176"/>
                <a:gd name="T23" fmla="*/ 2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84">
                  <a:moveTo>
                    <a:pt x="18" y="2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69" y="81"/>
                    <a:pt x="176" y="69"/>
                    <a:pt x="173" y="58"/>
                  </a:cubicBezTo>
                  <a:cubicBezTo>
                    <a:pt x="171" y="47"/>
                    <a:pt x="159" y="40"/>
                    <a:pt x="148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53" y="41"/>
                    <a:pt x="160" y="30"/>
                    <a:pt x="157" y="18"/>
                  </a:cubicBezTo>
                  <a:cubicBezTo>
                    <a:pt x="155" y="7"/>
                    <a:pt x="143" y="0"/>
                    <a:pt x="132" y="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29" y="5"/>
                    <a:pt x="18" y="27"/>
                  </a:cubicBezTo>
                  <a:close/>
                </a:path>
              </a:pathLst>
            </a:custGeom>
            <a:solidFill>
              <a:srgbClr val="E6B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ṡḻíďé">
              <a:extLst>
                <a:ext uri="{FF2B5EF4-FFF2-40B4-BE49-F238E27FC236}">
                  <a16:creationId xmlns:a16="http://schemas.microsoft.com/office/drawing/2014/main" id="{3ECEB972-3B0F-462C-AFA8-AB6ECD07A2B4}"/>
                </a:ext>
              </a:extLst>
            </p:cNvPr>
            <p:cNvSpPr/>
            <p:nvPr/>
          </p:nvSpPr>
          <p:spPr bwMode="auto">
            <a:xfrm>
              <a:off x="5173484" y="4349279"/>
              <a:ext cx="251417" cy="497485"/>
            </a:xfrm>
            <a:custGeom>
              <a:avLst/>
              <a:gdLst>
                <a:gd name="T0" fmla="*/ 24 w 63"/>
                <a:gd name="T1" fmla="*/ 0 h 124"/>
                <a:gd name="T2" fmla="*/ 0 w 63"/>
                <a:gd name="T3" fmla="*/ 9 h 124"/>
                <a:gd name="T4" fmla="*/ 33 w 63"/>
                <a:gd name="T5" fmla="*/ 124 h 124"/>
                <a:gd name="T6" fmla="*/ 53 w 63"/>
                <a:gd name="T7" fmla="*/ 119 h 124"/>
                <a:gd name="T8" fmla="*/ 24 w 63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24">
                  <a:moveTo>
                    <a:pt x="24" y="0"/>
                  </a:moveTo>
                  <a:cubicBezTo>
                    <a:pt x="18" y="3"/>
                    <a:pt x="10" y="7"/>
                    <a:pt x="0" y="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56" y="103"/>
                    <a:pt x="63" y="39"/>
                    <a:pt x="24" y="0"/>
                  </a:cubicBezTo>
                  <a:close/>
                </a:path>
              </a:pathLst>
            </a:custGeom>
            <a:solidFill>
              <a:srgbClr val="BB9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ṥ1iďé">
              <a:extLst>
                <a:ext uri="{FF2B5EF4-FFF2-40B4-BE49-F238E27FC236}">
                  <a16:creationId xmlns:a16="http://schemas.microsoft.com/office/drawing/2014/main" id="{BE358505-F85E-4C5B-970C-9E280ECA2147}"/>
                </a:ext>
              </a:extLst>
            </p:cNvPr>
            <p:cNvSpPr/>
            <p:nvPr/>
          </p:nvSpPr>
          <p:spPr bwMode="auto">
            <a:xfrm>
              <a:off x="5269772" y="4311834"/>
              <a:ext cx="778325" cy="575051"/>
            </a:xfrm>
            <a:custGeom>
              <a:avLst/>
              <a:gdLst>
                <a:gd name="T0" fmla="*/ 11 w 194"/>
                <a:gd name="T1" fmla="*/ 0 h 143"/>
                <a:gd name="T2" fmla="*/ 9 w 194"/>
                <a:gd name="T3" fmla="*/ 4 h 143"/>
                <a:gd name="T4" fmla="*/ 0 w 194"/>
                <a:gd name="T5" fmla="*/ 9 h 143"/>
                <a:gd name="T6" fmla="*/ 29 w 194"/>
                <a:gd name="T7" fmla="*/ 128 h 143"/>
                <a:gd name="T8" fmla="*/ 36 w 194"/>
                <a:gd name="T9" fmla="*/ 126 h 143"/>
                <a:gd name="T10" fmla="*/ 77 w 194"/>
                <a:gd name="T11" fmla="*/ 137 h 143"/>
                <a:gd name="T12" fmla="*/ 98 w 194"/>
                <a:gd name="T13" fmla="*/ 132 h 143"/>
                <a:gd name="T14" fmla="*/ 173 w 194"/>
                <a:gd name="T15" fmla="*/ 113 h 143"/>
                <a:gd name="T16" fmla="*/ 176 w 194"/>
                <a:gd name="T17" fmla="*/ 113 h 143"/>
                <a:gd name="T18" fmla="*/ 191 w 194"/>
                <a:gd name="T19" fmla="*/ 87 h 143"/>
                <a:gd name="T20" fmla="*/ 166 w 194"/>
                <a:gd name="T21" fmla="*/ 71 h 143"/>
                <a:gd name="T22" fmla="*/ 174 w 194"/>
                <a:gd name="T23" fmla="*/ 69 h 143"/>
                <a:gd name="T24" fmla="*/ 189 w 194"/>
                <a:gd name="T25" fmla="*/ 44 h 143"/>
                <a:gd name="T26" fmla="*/ 163 w 194"/>
                <a:gd name="T27" fmla="*/ 28 h 143"/>
                <a:gd name="T28" fmla="*/ 168 w 194"/>
                <a:gd name="T29" fmla="*/ 27 h 143"/>
                <a:gd name="T30" fmla="*/ 11 w 194"/>
                <a:gd name="T3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43">
                  <a:moveTo>
                    <a:pt x="11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6" y="6"/>
                    <a:pt x="0" y="9"/>
                  </a:cubicBezTo>
                  <a:cubicBezTo>
                    <a:pt x="39" y="48"/>
                    <a:pt x="32" y="112"/>
                    <a:pt x="29" y="128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55" y="143"/>
                    <a:pt x="77" y="137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87" y="110"/>
                    <a:pt x="194" y="98"/>
                    <a:pt x="191" y="87"/>
                  </a:cubicBezTo>
                  <a:cubicBezTo>
                    <a:pt x="188" y="75"/>
                    <a:pt x="177" y="69"/>
                    <a:pt x="166" y="71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85" y="67"/>
                    <a:pt x="192" y="55"/>
                    <a:pt x="189" y="44"/>
                  </a:cubicBezTo>
                  <a:cubicBezTo>
                    <a:pt x="186" y="32"/>
                    <a:pt x="175" y="25"/>
                    <a:pt x="163" y="28"/>
                  </a:cubicBezTo>
                  <a:cubicBezTo>
                    <a:pt x="168" y="27"/>
                    <a:pt x="168" y="27"/>
                    <a:pt x="168" y="27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D4B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ṩ1îḑe">
              <a:extLst>
                <a:ext uri="{FF2B5EF4-FFF2-40B4-BE49-F238E27FC236}">
                  <a16:creationId xmlns:a16="http://schemas.microsoft.com/office/drawing/2014/main" id="{5FCB414A-A84D-4E9C-8DD7-0AD196BB84F5}"/>
                </a:ext>
              </a:extLst>
            </p:cNvPr>
            <p:cNvSpPr/>
            <p:nvPr/>
          </p:nvSpPr>
          <p:spPr bwMode="auto">
            <a:xfrm>
              <a:off x="4975560" y="4509758"/>
              <a:ext cx="398524" cy="462715"/>
            </a:xfrm>
            <a:custGeom>
              <a:avLst/>
              <a:gdLst>
                <a:gd name="T0" fmla="*/ 7 w 99"/>
                <a:gd name="T1" fmla="*/ 52 h 115"/>
                <a:gd name="T2" fmla="*/ 23 w 99"/>
                <a:gd name="T3" fmla="*/ 115 h 115"/>
                <a:gd name="T4" fmla="*/ 94 w 99"/>
                <a:gd name="T5" fmla="*/ 97 h 115"/>
                <a:gd name="T6" fmla="*/ 94 w 99"/>
                <a:gd name="T7" fmla="*/ 30 h 115"/>
                <a:gd name="T8" fmla="*/ 86 w 99"/>
                <a:gd name="T9" fmla="*/ 0 h 115"/>
                <a:gd name="T10" fmla="*/ 0 w 99"/>
                <a:gd name="T11" fmla="*/ 21 h 115"/>
                <a:gd name="T12" fmla="*/ 7 w 99"/>
                <a:gd name="T13" fmla="*/ 5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5">
                  <a:moveTo>
                    <a:pt x="7" y="52"/>
                  </a:moveTo>
                  <a:cubicBezTo>
                    <a:pt x="23" y="115"/>
                    <a:pt x="23" y="115"/>
                    <a:pt x="23" y="1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9" y="72"/>
                    <a:pt x="98" y="50"/>
                    <a:pt x="94" y="30"/>
                  </a:cubicBezTo>
                  <a:cubicBezTo>
                    <a:pt x="92" y="19"/>
                    <a:pt x="89" y="9"/>
                    <a:pt x="86" y="0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CEC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$liḍe">
              <a:extLst>
                <a:ext uri="{FF2B5EF4-FFF2-40B4-BE49-F238E27FC236}">
                  <a16:creationId xmlns:a16="http://schemas.microsoft.com/office/drawing/2014/main" id="{1E33C89D-1E6E-4DEF-ACF2-87503BD8CF01}"/>
                </a:ext>
              </a:extLst>
            </p:cNvPr>
            <p:cNvSpPr/>
            <p:nvPr/>
          </p:nvSpPr>
          <p:spPr bwMode="auto">
            <a:xfrm>
              <a:off x="4919393" y="4309158"/>
              <a:ext cx="401198" cy="286189"/>
            </a:xfrm>
            <a:custGeom>
              <a:avLst/>
              <a:gdLst>
                <a:gd name="T0" fmla="*/ 0 w 100"/>
                <a:gd name="T1" fmla="*/ 18 h 71"/>
                <a:gd name="T2" fmla="*/ 14 w 100"/>
                <a:gd name="T3" fmla="*/ 71 h 71"/>
                <a:gd name="T4" fmla="*/ 100 w 100"/>
                <a:gd name="T5" fmla="*/ 50 h 71"/>
                <a:gd name="T6" fmla="*/ 72 w 100"/>
                <a:gd name="T7" fmla="*/ 0 h 71"/>
                <a:gd name="T8" fmla="*/ 0 w 100"/>
                <a:gd name="T9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1">
                  <a:moveTo>
                    <a:pt x="0" y="18"/>
                  </a:moveTo>
                  <a:cubicBezTo>
                    <a:pt x="14" y="71"/>
                    <a:pt x="14" y="71"/>
                    <a:pt x="14" y="71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88" y="18"/>
                    <a:pt x="72" y="0"/>
                    <a:pt x="72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š1íde">
              <a:extLst>
                <a:ext uri="{FF2B5EF4-FFF2-40B4-BE49-F238E27FC236}">
                  <a16:creationId xmlns:a16="http://schemas.microsoft.com/office/drawing/2014/main" id="{582CDB0F-2A9B-47C5-A278-BD4D4930B6DD}"/>
                </a:ext>
              </a:extLst>
            </p:cNvPr>
            <p:cNvSpPr/>
            <p:nvPr/>
          </p:nvSpPr>
          <p:spPr bwMode="auto">
            <a:xfrm>
              <a:off x="3357396" y="4432192"/>
              <a:ext cx="1947147" cy="1013694"/>
            </a:xfrm>
            <a:custGeom>
              <a:avLst/>
              <a:gdLst>
                <a:gd name="T0" fmla="*/ 1 w 484"/>
                <a:gd name="T1" fmla="*/ 117 h 252"/>
                <a:gd name="T2" fmla="*/ 21 w 484"/>
                <a:gd name="T3" fmla="*/ 200 h 252"/>
                <a:gd name="T4" fmla="*/ 22 w 484"/>
                <a:gd name="T5" fmla="*/ 205 h 252"/>
                <a:gd name="T6" fmla="*/ 88 w 484"/>
                <a:gd name="T7" fmla="*/ 244 h 252"/>
                <a:gd name="T8" fmla="*/ 438 w 484"/>
                <a:gd name="T9" fmla="*/ 157 h 252"/>
                <a:gd name="T10" fmla="*/ 477 w 484"/>
                <a:gd name="T11" fmla="*/ 91 h 252"/>
                <a:gd name="T12" fmla="*/ 476 w 484"/>
                <a:gd name="T13" fmla="*/ 86 h 252"/>
                <a:gd name="T14" fmla="*/ 455 w 484"/>
                <a:gd name="T15" fmla="*/ 4 h 252"/>
                <a:gd name="T16" fmla="*/ 454 w 484"/>
                <a:gd name="T17" fmla="*/ 0 h 252"/>
                <a:gd name="T18" fmla="*/ 0 w 484"/>
                <a:gd name="T19" fmla="*/ 114 h 252"/>
                <a:gd name="T20" fmla="*/ 1 w 484"/>
                <a:gd name="T21" fmla="*/ 11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4" h="252">
                  <a:moveTo>
                    <a:pt x="1" y="117"/>
                  </a:moveTo>
                  <a:cubicBezTo>
                    <a:pt x="21" y="200"/>
                    <a:pt x="21" y="200"/>
                    <a:pt x="21" y="200"/>
                  </a:cubicBezTo>
                  <a:cubicBezTo>
                    <a:pt x="22" y="205"/>
                    <a:pt x="22" y="205"/>
                    <a:pt x="22" y="205"/>
                  </a:cubicBezTo>
                  <a:cubicBezTo>
                    <a:pt x="30" y="234"/>
                    <a:pt x="59" y="252"/>
                    <a:pt x="88" y="244"/>
                  </a:cubicBezTo>
                  <a:cubicBezTo>
                    <a:pt x="438" y="157"/>
                    <a:pt x="438" y="157"/>
                    <a:pt x="438" y="157"/>
                  </a:cubicBezTo>
                  <a:cubicBezTo>
                    <a:pt x="467" y="150"/>
                    <a:pt x="484" y="120"/>
                    <a:pt x="477" y="91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55" y="4"/>
                    <a:pt x="455" y="4"/>
                    <a:pt x="455" y="4"/>
                  </a:cubicBezTo>
                  <a:cubicBezTo>
                    <a:pt x="455" y="3"/>
                    <a:pt x="455" y="1"/>
                    <a:pt x="454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0" y="116"/>
                    <a:pt x="1" y="117"/>
                  </a:cubicBezTo>
                  <a:close/>
                </a:path>
              </a:pathLst>
            </a:custGeom>
            <a:solidFill>
              <a:srgbClr val="2E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ṧľïde">
              <a:extLst>
                <a:ext uri="{FF2B5EF4-FFF2-40B4-BE49-F238E27FC236}">
                  <a16:creationId xmlns:a16="http://schemas.microsoft.com/office/drawing/2014/main" id="{C148A8A7-33ED-4257-94DB-2888BD834045}"/>
                </a:ext>
              </a:extLst>
            </p:cNvPr>
            <p:cNvSpPr/>
            <p:nvPr/>
          </p:nvSpPr>
          <p:spPr bwMode="auto">
            <a:xfrm>
              <a:off x="3338673" y="4263690"/>
              <a:ext cx="1845510" cy="628544"/>
            </a:xfrm>
            <a:custGeom>
              <a:avLst/>
              <a:gdLst>
                <a:gd name="T0" fmla="*/ 5 w 459"/>
                <a:gd name="T1" fmla="*/ 156 h 156"/>
                <a:gd name="T2" fmla="*/ 459 w 459"/>
                <a:gd name="T3" fmla="*/ 42 h 156"/>
                <a:gd name="T4" fmla="*/ 395 w 459"/>
                <a:gd name="T5" fmla="*/ 7 h 156"/>
                <a:gd name="T6" fmla="*/ 45 w 459"/>
                <a:gd name="T7" fmla="*/ 94 h 156"/>
                <a:gd name="T8" fmla="*/ 5 w 459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156">
                  <a:moveTo>
                    <a:pt x="5" y="156"/>
                  </a:moveTo>
                  <a:cubicBezTo>
                    <a:pt x="459" y="42"/>
                    <a:pt x="459" y="42"/>
                    <a:pt x="459" y="42"/>
                  </a:cubicBezTo>
                  <a:cubicBezTo>
                    <a:pt x="450" y="15"/>
                    <a:pt x="422" y="0"/>
                    <a:pt x="395" y="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17" y="101"/>
                    <a:pt x="0" y="128"/>
                    <a:pt x="5" y="156"/>
                  </a:cubicBezTo>
                  <a:close/>
                </a:path>
              </a:pathLst>
            </a:custGeom>
            <a:solidFill>
              <a:srgbClr val="4D4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sḷîḑe">
              <a:extLst>
                <a:ext uri="{FF2B5EF4-FFF2-40B4-BE49-F238E27FC236}">
                  <a16:creationId xmlns:a16="http://schemas.microsoft.com/office/drawing/2014/main" id="{70510F6F-FABC-4B26-B16E-ADF8E5C4BF6E}"/>
                </a:ext>
              </a:extLst>
            </p:cNvPr>
            <p:cNvSpPr/>
            <p:nvPr/>
          </p:nvSpPr>
          <p:spPr bwMode="auto">
            <a:xfrm>
              <a:off x="5719113" y="4103211"/>
              <a:ext cx="286189" cy="620519"/>
            </a:xfrm>
            <a:custGeom>
              <a:avLst/>
              <a:gdLst>
                <a:gd name="T0" fmla="*/ 71 w 71"/>
                <a:gd name="T1" fmla="*/ 137 h 154"/>
                <a:gd name="T2" fmla="*/ 23 w 71"/>
                <a:gd name="T3" fmla="*/ 63 h 154"/>
                <a:gd name="T4" fmla="*/ 31 w 71"/>
                <a:gd name="T5" fmla="*/ 57 h 154"/>
                <a:gd name="T6" fmla="*/ 34 w 71"/>
                <a:gd name="T7" fmla="*/ 44 h 154"/>
                <a:gd name="T8" fmla="*/ 8 w 71"/>
                <a:gd name="T9" fmla="*/ 4 h 154"/>
                <a:gd name="T10" fmla="*/ 0 w 71"/>
                <a:gd name="T11" fmla="*/ 0 h 154"/>
                <a:gd name="T12" fmla="*/ 19 w 71"/>
                <a:gd name="T13" fmla="*/ 150 h 154"/>
                <a:gd name="T14" fmla="*/ 71 w 71"/>
                <a:gd name="T15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54">
                  <a:moveTo>
                    <a:pt x="71" y="137"/>
                  </a:moveTo>
                  <a:cubicBezTo>
                    <a:pt x="23" y="63"/>
                    <a:pt x="23" y="63"/>
                    <a:pt x="23" y="63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6" y="55"/>
                    <a:pt x="37" y="48"/>
                    <a:pt x="34" y="4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7" y="24"/>
                    <a:pt x="21" y="88"/>
                    <a:pt x="19" y="150"/>
                  </a:cubicBezTo>
                  <a:cubicBezTo>
                    <a:pt x="42" y="154"/>
                    <a:pt x="71" y="137"/>
                    <a:pt x="71" y="137"/>
                  </a:cubicBezTo>
                  <a:close/>
                </a:path>
              </a:pathLst>
            </a:custGeom>
            <a:solidFill>
              <a:srgbClr val="004E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śļidê">
              <a:extLst>
                <a:ext uri="{FF2B5EF4-FFF2-40B4-BE49-F238E27FC236}">
                  <a16:creationId xmlns:a16="http://schemas.microsoft.com/office/drawing/2014/main" id="{FF593371-448C-434F-B9EB-95DF75DE4118}"/>
                </a:ext>
              </a:extLst>
            </p:cNvPr>
            <p:cNvSpPr/>
            <p:nvPr/>
          </p:nvSpPr>
          <p:spPr bwMode="auto">
            <a:xfrm>
              <a:off x="5366059" y="4030995"/>
              <a:ext cx="438643" cy="676688"/>
            </a:xfrm>
            <a:custGeom>
              <a:avLst/>
              <a:gdLst>
                <a:gd name="T0" fmla="*/ 88 w 109"/>
                <a:gd name="T1" fmla="*/ 18 h 168"/>
                <a:gd name="T2" fmla="*/ 83 w 109"/>
                <a:gd name="T3" fmla="*/ 19 h 168"/>
                <a:gd name="T4" fmla="*/ 81 w 109"/>
                <a:gd name="T5" fmla="*/ 21 h 168"/>
                <a:gd name="T6" fmla="*/ 73 w 109"/>
                <a:gd name="T7" fmla="*/ 0 h 168"/>
                <a:gd name="T8" fmla="*/ 0 w 109"/>
                <a:gd name="T9" fmla="*/ 23 h 168"/>
                <a:gd name="T10" fmla="*/ 53 w 109"/>
                <a:gd name="T11" fmla="*/ 78 h 168"/>
                <a:gd name="T12" fmla="*/ 77 w 109"/>
                <a:gd name="T13" fmla="*/ 120 h 168"/>
                <a:gd name="T14" fmla="*/ 107 w 109"/>
                <a:gd name="T15" fmla="*/ 168 h 168"/>
                <a:gd name="T16" fmla="*/ 88 w 109"/>
                <a:gd name="T17" fmla="*/ 1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68">
                  <a:moveTo>
                    <a:pt x="88" y="18"/>
                  </a:moveTo>
                  <a:cubicBezTo>
                    <a:pt x="86" y="18"/>
                    <a:pt x="85" y="18"/>
                    <a:pt x="83" y="1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56"/>
                    <a:pt x="53" y="78"/>
                    <a:pt x="53" y="78"/>
                  </a:cubicBezTo>
                  <a:cubicBezTo>
                    <a:pt x="73" y="88"/>
                    <a:pt x="77" y="120"/>
                    <a:pt x="77" y="120"/>
                  </a:cubicBezTo>
                  <a:cubicBezTo>
                    <a:pt x="78" y="152"/>
                    <a:pt x="91" y="165"/>
                    <a:pt x="107" y="168"/>
                  </a:cubicBezTo>
                  <a:cubicBezTo>
                    <a:pt x="109" y="106"/>
                    <a:pt x="95" y="42"/>
                    <a:pt x="88" y="18"/>
                  </a:cubicBezTo>
                  <a:close/>
                </a:path>
              </a:pathLst>
            </a:custGeom>
            <a:solidFill>
              <a:srgbClr val="016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ṣḷiḋê">
              <a:extLst>
                <a:ext uri="{FF2B5EF4-FFF2-40B4-BE49-F238E27FC236}">
                  <a16:creationId xmlns:a16="http://schemas.microsoft.com/office/drawing/2014/main" id="{7A1A124B-9763-4D50-84DF-C79A7A5C0A99}"/>
                </a:ext>
              </a:extLst>
            </p:cNvPr>
            <p:cNvSpPr/>
            <p:nvPr/>
          </p:nvSpPr>
          <p:spPr bwMode="auto">
            <a:xfrm>
              <a:off x="5719113" y="4071115"/>
              <a:ext cx="294212" cy="216648"/>
            </a:xfrm>
            <a:custGeom>
              <a:avLst/>
              <a:gdLst>
                <a:gd name="T0" fmla="*/ 70 w 73"/>
                <a:gd name="T1" fmla="*/ 19 h 54"/>
                <a:gd name="T2" fmla="*/ 55 w 73"/>
                <a:gd name="T3" fmla="*/ 45 h 54"/>
                <a:gd name="T4" fmla="*/ 29 w 73"/>
                <a:gd name="T5" fmla="*/ 51 h 54"/>
                <a:gd name="T6" fmla="*/ 3 w 73"/>
                <a:gd name="T7" fmla="*/ 36 h 54"/>
                <a:gd name="T8" fmla="*/ 18 w 73"/>
                <a:gd name="T9" fmla="*/ 10 h 54"/>
                <a:gd name="T10" fmla="*/ 44 w 73"/>
                <a:gd name="T11" fmla="*/ 3 h 54"/>
                <a:gd name="T12" fmla="*/ 70 w 73"/>
                <a:gd name="T13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54">
                  <a:moveTo>
                    <a:pt x="70" y="19"/>
                  </a:moveTo>
                  <a:cubicBezTo>
                    <a:pt x="73" y="30"/>
                    <a:pt x="66" y="42"/>
                    <a:pt x="55" y="45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17" y="54"/>
                    <a:pt x="6" y="47"/>
                    <a:pt x="3" y="36"/>
                  </a:cubicBezTo>
                  <a:cubicBezTo>
                    <a:pt x="0" y="24"/>
                    <a:pt x="7" y="12"/>
                    <a:pt x="18" y="1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6" y="0"/>
                    <a:pt x="67" y="7"/>
                    <a:pt x="70" y="19"/>
                  </a:cubicBezTo>
                  <a:close/>
                </a:path>
              </a:pathLst>
            </a:custGeom>
            <a:solidFill>
              <a:srgbClr val="E6B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ḻïḑe">
              <a:extLst>
                <a:ext uri="{FF2B5EF4-FFF2-40B4-BE49-F238E27FC236}">
                  <a16:creationId xmlns:a16="http://schemas.microsoft.com/office/drawing/2014/main" id="{0A3B7B86-FF83-4B89-8135-EAB94985ADA2}"/>
                </a:ext>
              </a:extLst>
            </p:cNvPr>
            <p:cNvSpPr/>
            <p:nvPr/>
          </p:nvSpPr>
          <p:spPr bwMode="auto">
            <a:xfrm>
              <a:off x="5783305" y="4228919"/>
              <a:ext cx="294212" cy="216648"/>
            </a:xfrm>
            <a:custGeom>
              <a:avLst/>
              <a:gdLst>
                <a:gd name="T0" fmla="*/ 70 w 73"/>
                <a:gd name="T1" fmla="*/ 18 h 54"/>
                <a:gd name="T2" fmla="*/ 55 w 73"/>
                <a:gd name="T3" fmla="*/ 44 h 54"/>
                <a:gd name="T4" fmla="*/ 29 w 73"/>
                <a:gd name="T5" fmla="*/ 51 h 54"/>
                <a:gd name="T6" fmla="*/ 3 w 73"/>
                <a:gd name="T7" fmla="*/ 35 h 54"/>
                <a:gd name="T8" fmla="*/ 19 w 73"/>
                <a:gd name="T9" fmla="*/ 9 h 54"/>
                <a:gd name="T10" fmla="*/ 44 w 73"/>
                <a:gd name="T11" fmla="*/ 3 h 54"/>
                <a:gd name="T12" fmla="*/ 70 w 73"/>
                <a:gd name="T13" fmla="*/ 1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54">
                  <a:moveTo>
                    <a:pt x="70" y="18"/>
                  </a:moveTo>
                  <a:cubicBezTo>
                    <a:pt x="73" y="30"/>
                    <a:pt x="66" y="42"/>
                    <a:pt x="55" y="44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17" y="54"/>
                    <a:pt x="6" y="47"/>
                    <a:pt x="3" y="35"/>
                  </a:cubicBezTo>
                  <a:cubicBezTo>
                    <a:pt x="0" y="24"/>
                    <a:pt x="7" y="12"/>
                    <a:pt x="19" y="9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6" y="0"/>
                    <a:pt x="67" y="7"/>
                    <a:pt x="70" y="18"/>
                  </a:cubicBezTo>
                  <a:close/>
                </a:path>
              </a:pathLst>
            </a:custGeom>
            <a:solidFill>
              <a:srgbClr val="E6B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ṧľïḋe">
              <a:extLst>
                <a:ext uri="{FF2B5EF4-FFF2-40B4-BE49-F238E27FC236}">
                  <a16:creationId xmlns:a16="http://schemas.microsoft.com/office/drawing/2014/main" id="{1AE694E7-62D4-4003-921B-525007D3FE5A}"/>
                </a:ext>
              </a:extLst>
            </p:cNvPr>
            <p:cNvSpPr/>
            <p:nvPr/>
          </p:nvSpPr>
          <p:spPr bwMode="auto">
            <a:xfrm>
              <a:off x="5804702" y="4400097"/>
              <a:ext cx="291538" cy="219321"/>
            </a:xfrm>
            <a:custGeom>
              <a:avLst/>
              <a:gdLst>
                <a:gd name="T0" fmla="*/ 70 w 73"/>
                <a:gd name="T1" fmla="*/ 18 h 54"/>
                <a:gd name="T2" fmla="*/ 54 w 73"/>
                <a:gd name="T3" fmla="*/ 44 h 54"/>
                <a:gd name="T4" fmla="*/ 29 w 73"/>
                <a:gd name="T5" fmla="*/ 51 h 54"/>
                <a:gd name="T6" fmla="*/ 3 w 73"/>
                <a:gd name="T7" fmla="*/ 35 h 54"/>
                <a:gd name="T8" fmla="*/ 18 w 73"/>
                <a:gd name="T9" fmla="*/ 9 h 54"/>
                <a:gd name="T10" fmla="*/ 44 w 73"/>
                <a:gd name="T11" fmla="*/ 3 h 54"/>
                <a:gd name="T12" fmla="*/ 70 w 73"/>
                <a:gd name="T13" fmla="*/ 1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54">
                  <a:moveTo>
                    <a:pt x="70" y="18"/>
                  </a:moveTo>
                  <a:cubicBezTo>
                    <a:pt x="73" y="30"/>
                    <a:pt x="66" y="42"/>
                    <a:pt x="54" y="44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17" y="54"/>
                    <a:pt x="6" y="47"/>
                    <a:pt x="3" y="35"/>
                  </a:cubicBezTo>
                  <a:cubicBezTo>
                    <a:pt x="0" y="24"/>
                    <a:pt x="7" y="12"/>
                    <a:pt x="18" y="9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6" y="0"/>
                    <a:pt x="67" y="7"/>
                    <a:pt x="70" y="18"/>
                  </a:cubicBezTo>
                  <a:close/>
                </a:path>
              </a:pathLst>
            </a:custGeom>
            <a:solidFill>
              <a:srgbClr val="E6B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ŝľïḓè">
              <a:extLst>
                <a:ext uri="{FF2B5EF4-FFF2-40B4-BE49-F238E27FC236}">
                  <a16:creationId xmlns:a16="http://schemas.microsoft.com/office/drawing/2014/main" id="{189AFEC9-E3FF-4A69-8F24-BFABB645C6E2}"/>
                </a:ext>
              </a:extLst>
            </p:cNvPr>
            <p:cNvSpPr/>
            <p:nvPr/>
          </p:nvSpPr>
          <p:spPr bwMode="auto">
            <a:xfrm>
              <a:off x="5812727" y="4573950"/>
              <a:ext cx="294212" cy="216648"/>
            </a:xfrm>
            <a:custGeom>
              <a:avLst/>
              <a:gdLst>
                <a:gd name="T0" fmla="*/ 70 w 73"/>
                <a:gd name="T1" fmla="*/ 19 h 54"/>
                <a:gd name="T2" fmla="*/ 54 w 73"/>
                <a:gd name="T3" fmla="*/ 45 h 54"/>
                <a:gd name="T4" fmla="*/ 29 w 73"/>
                <a:gd name="T5" fmla="*/ 51 h 54"/>
                <a:gd name="T6" fmla="*/ 3 w 73"/>
                <a:gd name="T7" fmla="*/ 36 h 54"/>
                <a:gd name="T8" fmla="*/ 18 w 73"/>
                <a:gd name="T9" fmla="*/ 10 h 54"/>
                <a:gd name="T10" fmla="*/ 44 w 73"/>
                <a:gd name="T11" fmla="*/ 3 h 54"/>
                <a:gd name="T12" fmla="*/ 70 w 73"/>
                <a:gd name="T13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54">
                  <a:moveTo>
                    <a:pt x="70" y="19"/>
                  </a:moveTo>
                  <a:cubicBezTo>
                    <a:pt x="73" y="30"/>
                    <a:pt x="66" y="42"/>
                    <a:pt x="54" y="45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17" y="54"/>
                    <a:pt x="6" y="47"/>
                    <a:pt x="3" y="36"/>
                  </a:cubicBezTo>
                  <a:cubicBezTo>
                    <a:pt x="0" y="24"/>
                    <a:pt x="7" y="13"/>
                    <a:pt x="18" y="1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6" y="0"/>
                    <a:pt x="67" y="7"/>
                    <a:pt x="70" y="19"/>
                  </a:cubicBezTo>
                  <a:close/>
                </a:path>
              </a:pathLst>
            </a:custGeom>
            <a:solidFill>
              <a:srgbClr val="E6B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şļide">
              <a:extLst>
                <a:ext uri="{FF2B5EF4-FFF2-40B4-BE49-F238E27FC236}">
                  <a16:creationId xmlns:a16="http://schemas.microsoft.com/office/drawing/2014/main" id="{68A04071-F333-4793-BDE1-120877D5C711}"/>
                </a:ext>
              </a:extLst>
            </p:cNvPr>
            <p:cNvSpPr/>
            <p:nvPr/>
          </p:nvSpPr>
          <p:spPr bwMode="auto">
            <a:xfrm>
              <a:off x="5320591" y="4084488"/>
              <a:ext cx="422595" cy="235369"/>
            </a:xfrm>
            <a:custGeom>
              <a:avLst/>
              <a:gdLst>
                <a:gd name="T0" fmla="*/ 19 w 105"/>
                <a:gd name="T1" fmla="*/ 22 h 59"/>
                <a:gd name="T2" fmla="*/ 32 w 105"/>
                <a:gd name="T3" fmla="*/ 10 h 59"/>
                <a:gd name="T4" fmla="*/ 53 w 105"/>
                <a:gd name="T5" fmla="*/ 1 h 59"/>
                <a:gd name="T6" fmla="*/ 83 w 105"/>
                <a:gd name="T7" fmla="*/ 3 h 59"/>
                <a:gd name="T8" fmla="*/ 97 w 105"/>
                <a:gd name="T9" fmla="*/ 3 h 59"/>
                <a:gd name="T10" fmla="*/ 101 w 105"/>
                <a:gd name="T11" fmla="*/ 11 h 59"/>
                <a:gd name="T12" fmla="*/ 57 w 105"/>
                <a:gd name="T13" fmla="*/ 40 h 59"/>
                <a:gd name="T14" fmla="*/ 51 w 105"/>
                <a:gd name="T15" fmla="*/ 59 h 59"/>
                <a:gd name="T16" fmla="*/ 22 w 105"/>
                <a:gd name="T17" fmla="*/ 55 h 59"/>
                <a:gd name="T18" fmla="*/ 0 w 105"/>
                <a:gd name="T19" fmla="*/ 54 h 59"/>
                <a:gd name="T20" fmla="*/ 19 w 105"/>
                <a:gd name="T21" fmla="*/ 2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59">
                  <a:moveTo>
                    <a:pt x="19" y="22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9" y="0"/>
                    <a:pt x="53" y="1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92" y="4"/>
                    <a:pt x="97" y="3"/>
                  </a:cubicBezTo>
                  <a:cubicBezTo>
                    <a:pt x="97" y="3"/>
                    <a:pt x="105" y="5"/>
                    <a:pt x="101" y="11"/>
                  </a:cubicBezTo>
                  <a:cubicBezTo>
                    <a:pt x="101" y="11"/>
                    <a:pt x="100" y="38"/>
                    <a:pt x="57" y="40"/>
                  </a:cubicBezTo>
                  <a:cubicBezTo>
                    <a:pt x="57" y="40"/>
                    <a:pt x="53" y="48"/>
                    <a:pt x="51" y="59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19" y="22"/>
                  </a:lnTo>
                  <a:close/>
                </a:path>
              </a:pathLst>
            </a:custGeom>
            <a:solidFill>
              <a:srgbClr val="E6B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0589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E5EBD6F7-8443-4A41-9454-9E9724BA45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/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9945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288</Words>
  <Application>Microsoft Office PowerPoint</Application>
  <PresentationFormat>宽屏</PresentationFormat>
  <Paragraphs>31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微软雅黑</vt:lpstr>
      <vt:lpstr>印品黑体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119</cp:revision>
  <dcterms:created xsi:type="dcterms:W3CDTF">2019-06-28T03:13:00Z</dcterms:created>
  <dcterms:modified xsi:type="dcterms:W3CDTF">2024-03-13T14:32:12Z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